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54864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Static Equilibrium of a Particle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655598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particle is said to be in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it remains at rest if originally at rest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a constant velocity if originally in motion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maintain equilibrium, it is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necessary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satisfy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Newton’s first law of motion, which requires the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resultant force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acting 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particle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equal to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zero.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892" y="1556947"/>
            <a:ext cx="8191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1904620"/>
            <a:ext cx="28586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Free-Body Diagram</a:t>
            </a:r>
          </a:p>
        </p:txBody>
      </p:sp>
      <p:sp>
        <p:nvSpPr>
          <p:cNvPr id="5" name="Rectangle 4"/>
          <p:cNvSpPr/>
          <p:nvPr/>
        </p:nvSpPr>
        <p:spPr>
          <a:xfrm>
            <a:off x="203860" y="2309224"/>
            <a:ext cx="868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drawing that shows the particle with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known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unknown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forces that act on it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called a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free-body diagram (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FBD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construct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freebody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diagram, the following three steps are necessary.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 Outlined Shape.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Imagine the particle to be isolated or cut “free” from its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surroundings by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its outlined shape.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 All Forces.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 on this sketch all the forces that act on the particle.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forces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active forces, which tend to set the particle in motion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can be reactive forces which are the result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 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supports that tend to prevent motion. To account for all these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forces, it may be helpful to trace around the particle’s boundary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carefully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noting each force acting on it.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Each Force.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forces that are known should be labeled with their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proper magnitudes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directions. Letters are used to represent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magnitudes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directions of forces that are unknown.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4872" y="228600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7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9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1569" y="3429650"/>
            <a:ext cx="66294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Pulleys.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cable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support only a tension or “pulling” force, and this force always acts in the direction of the cable. the tension force developed in a continuous cable which passes over a frictionless pulley must have a constant magnitude to keep the cable in equilibrium. Hence, for any angle </a:t>
            </a:r>
            <a:r>
              <a:rPr lang="el-G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Fig. below, the cable is subjected to a constant tension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throughout its length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: All cables (or cords) will be assumed to have negligible weight and they cannot stretch.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399" y="4038600"/>
            <a:ext cx="1890001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0" y="1361932"/>
            <a:ext cx="6477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Springs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If a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linearly elastic spring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(or cord)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undeformed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length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to support a particle, the length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change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proportion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force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acting 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it.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F=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k.s</a:t>
            </a: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spring constant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stiffness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l-l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969" y="1626600"/>
            <a:ext cx="1680492" cy="24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00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8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Determine the tension in cables BA and BC necessary to support the 60-kg cylinder in Fig. a.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8" y="990600"/>
            <a:ext cx="2401748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49" y="1699874"/>
            <a:ext cx="13430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795500"/>
            <a:ext cx="22193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90600"/>
            <a:ext cx="535305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82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419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Qassim</dc:creator>
  <cp:lastModifiedBy>Dr Qassim</cp:lastModifiedBy>
  <cp:revision>2</cp:revision>
  <dcterms:created xsi:type="dcterms:W3CDTF">2006-08-16T00:00:00Z</dcterms:created>
  <dcterms:modified xsi:type="dcterms:W3CDTF">2018-01-02T21:19:14Z</dcterms:modified>
</cp:coreProperties>
</file>